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19" Type="http://schemas.openxmlformats.org/officeDocument/2006/relationships/font" Target="fonts/Lato-italic.fntdata"/><Relationship Id="rId6" Type="http://schemas.openxmlformats.org/officeDocument/2006/relationships/slide" Target="slides/slide2.xml"/><Relationship Id="rId18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5701140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5701140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5af05c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5af05c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5af05c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5af05c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Anahit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578fcf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6578fcf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578fcfa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578fcfa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5af05ce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5af05ce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5af05ce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5af05ce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Biran/Max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s://github.com/s3nu/ARD" TargetMode="External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903600" y="931650"/>
            <a:ext cx="1323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483300" y="3198650"/>
            <a:ext cx="2177400" cy="10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 Baqar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Anahit Sarao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Maxwell Cheshier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Josefowicz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	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0604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</a:t>
            </a:r>
            <a:r>
              <a:rPr lang="en" sz="1600"/>
              <a:t>successfully</a:t>
            </a:r>
            <a:r>
              <a:rPr lang="en" sz="1600"/>
              <a:t> got the PX4 software on the CrazyFlie 2.0 Hardware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Flashed the Bootloader and Firmware on the CrazyFlie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Got it communicate with the Flight Control Software via USB and bluetooth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We can either use a 5-channel radio or communicate through bluetooth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Hooked up 2nd CrazyFlie to the expansion board and ESC module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Currently waiting for GPS module to hook up to the CrazyFlie and use autonomous flight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Also got the PS3 controller working with the QGC and CrazyFlie 2.0</a:t>
            </a:r>
            <a:endParaRPr sz="1600"/>
          </a:p>
        </p:txBody>
      </p:sp>
      <p:sp>
        <p:nvSpPr>
          <p:cNvPr id="142" name="Google Shape;142;p14"/>
          <p:cNvSpPr txBox="1"/>
          <p:nvPr/>
        </p:nvSpPr>
        <p:spPr>
          <a:xfrm>
            <a:off x="7381200" y="4563950"/>
            <a:ext cx="16017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Ali Baqar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08950" y="51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and Current Status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6729200" y="815400"/>
            <a:ext cx="2138400" cy="32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calibrated the sensors on the crazyflie to get the drone ready for take-off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Pix4 software requires the use of a GPS module for flying to specific location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49" name="Google Shape;149;p15"/>
          <p:cNvPicPr preferRelativeResize="0"/>
          <p:nvPr/>
        </p:nvPicPr>
        <p:blipFill rotWithShape="1">
          <a:blip r:embed="rId3">
            <a:alphaModFix/>
          </a:blip>
          <a:srcRect b="0" l="0" r="14639" t="9592"/>
          <a:stretch/>
        </p:blipFill>
        <p:spPr>
          <a:xfrm>
            <a:off x="174300" y="371725"/>
            <a:ext cx="7038902" cy="4401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/>
        </p:nvSpPr>
        <p:spPr>
          <a:xfrm>
            <a:off x="7397300" y="4362725"/>
            <a:ext cx="16260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6866050" y="4185625"/>
            <a:ext cx="21090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Ali Baqar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052550" y="120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</a:t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673" y="2034075"/>
            <a:ext cx="1947002" cy="26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1052550" y="1034175"/>
            <a:ext cx="70389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https://github.com/s3nu/ARD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Hardware Design In Progress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Proprietary Software on Github Repository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Need GPS models with external Sensors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6788875" y="4617450"/>
            <a:ext cx="21138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Anahit Sarao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550" y="2034075"/>
            <a:ext cx="5825125" cy="269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Hardware Layout of Crazyflie 2.0</a:t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825" y="1346175"/>
            <a:ext cx="4638609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/>
        </p:nvSpPr>
        <p:spPr>
          <a:xfrm>
            <a:off x="7381200" y="4563950"/>
            <a:ext cx="16017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Brian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088350" y="393750"/>
            <a:ext cx="7616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hardware layout of Raspberry Pi Zero W</a:t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075" y="1393700"/>
            <a:ext cx="5672083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/>
        </p:nvSpPr>
        <p:spPr>
          <a:xfrm>
            <a:off x="7381200" y="4563950"/>
            <a:ext cx="16017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Brian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6744150" y="4567275"/>
            <a:ext cx="2518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Maxwell Cheshier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descr="Milestone.png" id="182" name="Google Shape;182;p19"/>
          <p:cNvPicPr preferRelativeResize="0"/>
          <p:nvPr/>
        </p:nvPicPr>
        <p:blipFill rotWithShape="1">
          <a:blip r:embed="rId3">
            <a:alphaModFix/>
          </a:blip>
          <a:srcRect b="0" l="0" r="6638" t="0"/>
          <a:stretch/>
        </p:blipFill>
        <p:spPr>
          <a:xfrm>
            <a:off x="0" y="1225100"/>
            <a:ext cx="9143999" cy="28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PERT Chart</a:t>
            </a:r>
            <a:endParaRPr/>
          </a:p>
        </p:txBody>
      </p:sp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6616125" y="4478750"/>
            <a:ext cx="23154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Maxwell Cheshier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descr="Milestone.png"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7899"/>
            <a:ext cx="9143998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